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76" r:id="rId2"/>
    <p:sldId id="287" r:id="rId3"/>
    <p:sldId id="283" r:id="rId4"/>
    <p:sldId id="279" r:id="rId5"/>
    <p:sldId id="286" r:id="rId6"/>
    <p:sldId id="281" r:id="rId7"/>
    <p:sldId id="298" r:id="rId8"/>
    <p:sldId id="290" r:id="rId9"/>
    <p:sldId id="291" r:id="rId10"/>
    <p:sldId id="293" r:id="rId11"/>
    <p:sldId id="295" r:id="rId12"/>
    <p:sldId id="296" r:id="rId13"/>
    <p:sldId id="297" r:id="rId14"/>
    <p:sldId id="308" r:id="rId15"/>
    <p:sldId id="307" r:id="rId16"/>
    <p:sldId id="299" r:id="rId17"/>
    <p:sldId id="306" r:id="rId18"/>
    <p:sldId id="303" r:id="rId19"/>
    <p:sldId id="273" r:id="rId20"/>
    <p:sldId id="304" r:id="rId21"/>
    <p:sldId id="274" r:id="rId22"/>
    <p:sldId id="301" r:id="rId23"/>
  </p:sldIdLst>
  <p:sldSz cx="9144000" cy="5143500" type="screen16x9"/>
  <p:notesSz cx="6858000" cy="9144000"/>
  <p:embeddedFontLst>
    <p:embeddedFont>
      <p:font typeface="중앙중고딕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바탕" panose="02030604000101010101" pitchFamily="18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57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27" userDrawn="1">
          <p15:clr>
            <a:srgbClr val="A4A3A4"/>
          </p15:clr>
        </p15:guide>
        <p15:guide id="4" pos="226" userDrawn="1">
          <p15:clr>
            <a:srgbClr val="A4A3A4"/>
          </p15:clr>
        </p15:guide>
        <p15:guide id="5" pos="49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7D7"/>
    <a:srgbClr val="FFE3BD"/>
    <a:srgbClr val="E66060"/>
    <a:srgbClr val="EF9999"/>
    <a:srgbClr val="C3C3C3"/>
    <a:srgbClr val="024E82"/>
    <a:srgbClr val="73A9DB"/>
    <a:srgbClr val="BF95DF"/>
    <a:srgbClr val="B0008E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6395" autoAdjust="0"/>
  </p:normalViewPr>
  <p:slideViewPr>
    <p:cSldViewPr snapToGrid="0">
      <p:cViewPr varScale="1">
        <p:scale>
          <a:sx n="78" d="100"/>
          <a:sy n="78" d="100"/>
        </p:scale>
        <p:origin x="77" y="202"/>
      </p:cViewPr>
      <p:guideLst>
        <p:guide orient="horz" pos="1257"/>
        <p:guide pos="2880"/>
        <p:guide orient="horz" pos="2527"/>
        <p:guide pos="226"/>
        <p:guide pos="49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97e2cc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97e2cc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br>
              <a:rPr lang="ko"/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297072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1b69d2aa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1b69d2aa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 - </a:t>
            </a:r>
            <a:r>
              <a:rPr lang="ko">
                <a:solidFill>
                  <a:schemeClr val="dk1"/>
                </a:solidFill>
              </a:rPr>
              <a:t> aws 서버동작 인증, github 인증(주소 포함)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1bf5d59c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1bf5d59c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마무으리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197e2ccb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197e2ccb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 altLang="en-US" dirty="0"/>
              <a:t>프로젝트 주제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dirty="0"/>
              <a:t> </a:t>
            </a:r>
            <a:r>
              <a:rPr lang="ko-KR" altLang="en-US" dirty="0">
                <a:solidFill>
                  <a:schemeClr val="dk1"/>
                </a:solidFill>
              </a:rPr>
              <a:t>비영리단체를 위한 인사관리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일정관리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전자결재 중심의 그룹웨어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 altLang="en-US" dirty="0"/>
              <a:t>프로젝트 수행기간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dirty="0"/>
              <a:t> </a:t>
            </a:r>
            <a:r>
              <a:rPr lang="en-US" altLang="ko-KR" dirty="0"/>
              <a:t>2019.01.17 - 2020.03.27 (9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 altLang="en-US" dirty="0"/>
              <a:t>프로젝트 배경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dirty="0"/>
              <a:t> 많은 회사들이 전사 업무를 전산화하여 조금 더 수월한 업무를 추구하고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 altLang="en-US" dirty="0"/>
              <a:t>프로젝트 목적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dirty="0"/>
              <a:t> 비영리단체의 원활한 운영을 위한 전사 관리 프로그램</a:t>
            </a:r>
            <a:r>
              <a:rPr lang="en-US" altLang="ko-KR" dirty="0"/>
              <a:t>.</a:t>
            </a:r>
            <a:endParaRPr lang="ko-KR" alt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altLang="en-US" dirty="0"/>
              <a:t> 페이퍼워크를 최소화</a:t>
            </a:r>
            <a:r>
              <a:rPr lang="en-US" altLang="ko-KR" dirty="0"/>
              <a:t>. </a:t>
            </a:r>
            <a:r>
              <a:rPr lang="ko-KR" altLang="en-US" dirty="0"/>
              <a:t>회사 업무</a:t>
            </a:r>
            <a:r>
              <a:rPr lang="en-US" altLang="ko-KR" dirty="0"/>
              <a:t>(</a:t>
            </a:r>
            <a:r>
              <a:rPr lang="ko-KR" altLang="en-US" dirty="0"/>
              <a:t>일정관리</a:t>
            </a:r>
            <a:r>
              <a:rPr lang="en-US" altLang="ko-KR" dirty="0"/>
              <a:t>,</a:t>
            </a:r>
            <a:r>
              <a:rPr lang="ko-KR" altLang="en-US" dirty="0"/>
              <a:t>인사관리</a:t>
            </a:r>
            <a:r>
              <a:rPr lang="en-US" altLang="ko-KR" dirty="0"/>
              <a:t>,</a:t>
            </a:r>
            <a:r>
              <a:rPr lang="ko-KR" altLang="en-US" dirty="0"/>
              <a:t>전자결재</a:t>
            </a:r>
            <a:r>
              <a:rPr lang="en-US" altLang="ko-KR" dirty="0"/>
              <a:t>)</a:t>
            </a:r>
            <a:r>
              <a:rPr lang="ko-KR" altLang="en-US" dirty="0"/>
              <a:t>를 전산화하기 위한 프로그램</a:t>
            </a:r>
            <a:r>
              <a:rPr lang="en-US" altLang="ko-KR" dirty="0"/>
              <a:t>.</a:t>
            </a:r>
            <a:endParaRPr lang="ko-KR" altLang="en-US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06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1b2d89c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1b2d89c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프로젝트소개2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77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1b2d89c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1b2d89c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프로젝트소개2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82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1b2d89c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1b2d89c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Front-end : </a:t>
            </a:r>
            <a:br>
              <a:rPr lang="en-US" altLang="ko-KR" dirty="0">
                <a:latin typeface="함초롬바탕" panose="02030604000101010101" pitchFamily="18" charset="-127"/>
              </a:rPr>
            </a:b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Client-Side-Script: HTML5, CSS3, JavaScript(ECMAScript3), jQuery, Ajax, BootStrap3, BootStrap4 Server-Side-Script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jsp-api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2.0, Servlet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3.2</a:t>
            </a:r>
            <a:endParaRPr lang="en-US" altLang="ko-KR" dirty="0"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 Handling : xml, json, plain-text</a:t>
            </a:r>
            <a:endParaRPr lang="en-US" altLang="ko-KR" dirty="0"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Back-end : JDK 1.7, Spring framework 3,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-spring 1.2, Oracle11g R 2 (AWS EC R2),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파일업로드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cos.jar, Jackson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DataBind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2.5, Log4j 1.2</a:t>
            </a:r>
            <a:endParaRPr lang="en-US" altLang="ko-KR" dirty="0"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 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Daum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우편번호 찾기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Fullcalendar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v4.3.1, Smart-editor v2,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Flot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Charts v3.0.0,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Datepicker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JavaMail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API v1.4</a:t>
            </a:r>
            <a:endParaRPr lang="en-US" altLang="ko-KR" dirty="0">
              <a:latin typeface="함초롬바탕" panose="02030604000101010101" pitchFamily="18" charset="-127"/>
            </a:endParaRPr>
          </a:p>
          <a:p>
            <a:pPr fontAlgn="base">
              <a:lnSpc>
                <a:spcPct val="16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: eclipse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luna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Apache Tomcat 8.0, SQL Developer, STS,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Erdwin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Git Bash, GitHub,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StarUML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AWS</a:t>
            </a:r>
            <a:endParaRPr lang="en-US" altLang="ko-KR" dirty="0"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496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e1b2d89c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e1b2d89c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프로젝트소개2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65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92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1be5816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1be5816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3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1be5816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1be5816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54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5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2">
            <a:alphaModFix amt="1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hyperlink" Target="https://github.com/developerQuo/TodakTodakProject.g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여자, 쥐고있는, 젊은이(가) 표시된 사진&#10;&#10;자동 생성된 설명">
            <a:extLst>
              <a:ext uri="{FF2B5EF4-FFF2-40B4-BE49-F238E27FC236}">
                <a16:creationId xmlns:a16="http://schemas.microsoft.com/office/drawing/2014/main" id="{057B61F4-2E7C-4E05-B99C-164D32C2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1473518-7760-4FA9-92A1-58196319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458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65C3396-04E4-414A-8BA3-D6DE1186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05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DD8E114-1ACF-400F-AD25-9ED81B98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692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F258E4F5-8B0F-48E6-9166-6DB6C720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597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32D1E3-FAA6-4D59-84B9-DA6FCCD2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45BCC9D-24F7-48F2-9ED2-6ACB06D5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6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9D220E-F1DB-48C3-8579-1CAD0A8F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6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1B60A8F-8DE3-43A2-BFA2-CAD0EA2B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9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F2E4D2EF-08CF-4394-B6B9-A92AB0C0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0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시계, 조류이(가) 표시된 사진&#10;&#10;자동 생성된 설명">
            <a:extLst>
              <a:ext uri="{FF2B5EF4-FFF2-40B4-BE49-F238E27FC236}">
                <a16:creationId xmlns:a16="http://schemas.microsoft.com/office/drawing/2014/main" id="{FA7385B2-DEAC-4AC1-A223-EE9A3D69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게임, 셔츠이(가) 표시된 사진&#10;&#10;자동 생성된 설명">
            <a:extLst>
              <a:ext uri="{FF2B5EF4-FFF2-40B4-BE49-F238E27FC236}">
                <a16:creationId xmlns:a16="http://schemas.microsoft.com/office/drawing/2014/main" id="{360D3A2B-DA58-40B9-A61C-66CD6575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CF2515D-46E8-40DD-AB9C-BD7FFE71BF0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58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시계이(가) 표시된 사진&#10;&#10;자동 생성된 설명">
            <a:extLst>
              <a:ext uri="{FF2B5EF4-FFF2-40B4-BE49-F238E27FC236}">
                <a16:creationId xmlns:a16="http://schemas.microsoft.com/office/drawing/2014/main" id="{FE5FC9D9-82B1-479D-8C0E-5B5F956C9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남자이(가) 표시된 사진&#10;&#10;자동 생성된 설명">
            <a:extLst>
              <a:ext uri="{FF2B5EF4-FFF2-40B4-BE49-F238E27FC236}">
                <a16:creationId xmlns:a16="http://schemas.microsoft.com/office/drawing/2014/main" id="{6B264622-DCD3-4924-9262-5AE0736C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2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8785D62-AD2F-4B16-BB35-D3A6D5EC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6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D9719A-F943-40A2-A58E-38B8CA54E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1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4512ADC-B8A1-4CCB-BC86-9769368A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5A138A5-206D-4A1F-A9A7-77F730C3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2E9C47-CEB0-4119-ADFB-500117DDFB87}"/>
              </a:ext>
            </a:extLst>
          </p:cNvPr>
          <p:cNvGrpSpPr/>
          <p:nvPr/>
        </p:nvGrpSpPr>
        <p:grpSpPr>
          <a:xfrm>
            <a:off x="3833744" y="0"/>
            <a:ext cx="8216924" cy="4794316"/>
            <a:chOff x="3789782" y="279043"/>
            <a:chExt cx="8216924" cy="479431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EF71252-D851-4E85-A2FA-76A5B6CC7C02}"/>
                </a:ext>
              </a:extLst>
            </p:cNvPr>
            <p:cNvGrpSpPr/>
            <p:nvPr/>
          </p:nvGrpSpPr>
          <p:grpSpPr>
            <a:xfrm>
              <a:off x="3789782" y="279043"/>
              <a:ext cx="8216924" cy="4794316"/>
              <a:chOff x="3789782" y="279043"/>
              <a:chExt cx="8216924" cy="479431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8CB4A40-88C6-49DE-9661-B01119240FDB}"/>
                  </a:ext>
                </a:extLst>
              </p:cNvPr>
              <p:cNvGrpSpPr/>
              <p:nvPr/>
            </p:nvGrpSpPr>
            <p:grpSpPr>
              <a:xfrm>
                <a:off x="3789782" y="279043"/>
                <a:ext cx="8216924" cy="4794316"/>
                <a:chOff x="3475926" y="171321"/>
                <a:chExt cx="8476829" cy="4945963"/>
              </a:xfrm>
            </p:grpSpPr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8B777CA4-7435-420F-BDA3-94A3D5413C36}"/>
                    </a:ext>
                  </a:extLst>
                </p:cNvPr>
                <p:cNvGrpSpPr/>
                <p:nvPr/>
              </p:nvGrpSpPr>
              <p:grpSpPr>
                <a:xfrm>
                  <a:off x="3475926" y="171321"/>
                  <a:ext cx="8476829" cy="4945963"/>
                  <a:chOff x="310003" y="1429569"/>
                  <a:chExt cx="6365264" cy="3713931"/>
                </a:xfrm>
              </p:grpSpPr>
              <p:pic>
                <p:nvPicPr>
                  <p:cNvPr id="2060" name="Picture 12" descr="macbook png 이미지 검색결과">
                    <a:extLst>
                      <a:ext uri="{FF2B5EF4-FFF2-40B4-BE49-F238E27FC236}">
                        <a16:creationId xmlns:a16="http://schemas.microsoft.com/office/drawing/2014/main" id="{2C3A8A43-0B27-4863-A2B6-216A21C40E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0003" y="1429569"/>
                    <a:ext cx="6365264" cy="37139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" name="직사각형 1">
                    <a:extLst>
                      <a:ext uri="{FF2B5EF4-FFF2-40B4-BE49-F238E27FC236}">
                        <a16:creationId xmlns:a16="http://schemas.microsoft.com/office/drawing/2014/main" id="{3B3663B6-8F6B-479E-AD17-7761BBD50F0F}"/>
                      </a:ext>
                    </a:extLst>
                  </p:cNvPr>
                  <p:cNvSpPr/>
                  <p:nvPr/>
                </p:nvSpPr>
                <p:spPr>
                  <a:xfrm>
                    <a:off x="1076347" y="1657350"/>
                    <a:ext cx="4828668" cy="304323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7" name="Google Shape;98;p19">
                  <a:hlinkClick r:id="rId4"/>
                  <a:extLst>
                    <a:ext uri="{FF2B5EF4-FFF2-40B4-BE49-F238E27FC236}">
                      <a16:creationId xmlns:a16="http://schemas.microsoft.com/office/drawing/2014/main" id="{BFD3C2FD-8897-4F12-8CA1-B749E71666F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-46" t="350" r="323" b="1351"/>
                <a:stretch/>
              </p:blipFill>
              <p:spPr>
                <a:xfrm>
                  <a:off x="4496491" y="474664"/>
                  <a:ext cx="6114359" cy="40004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</p:pic>
            <p:pic>
              <p:nvPicPr>
                <p:cNvPr id="4" name="Google Shape;99;p19">
                  <a:extLst>
                    <a:ext uri="{FF2B5EF4-FFF2-40B4-BE49-F238E27FC236}">
                      <a16:creationId xmlns:a16="http://schemas.microsoft.com/office/drawing/2014/main" id="{BD09F253-2920-4797-AC5C-0A7CBE386E5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/>
                <a:srcRect l="78" t="-132" b="-1278"/>
                <a:stretch/>
              </p:blipFill>
              <p:spPr>
                <a:xfrm>
                  <a:off x="4711842" y="969857"/>
                  <a:ext cx="2210346" cy="2340506"/>
                </a:xfrm>
                <a:prstGeom prst="rect">
                  <a:avLst/>
                </a:prstGeom>
              </p:spPr>
            </p:pic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2924A7A-20F6-43F8-8C34-A1C93F36FA7C}"/>
                  </a:ext>
                </a:extLst>
              </p:cNvPr>
              <p:cNvSpPr/>
              <p:nvPr/>
            </p:nvSpPr>
            <p:spPr>
              <a:xfrm>
                <a:off x="4788582" y="578470"/>
                <a:ext cx="5926889" cy="23783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5888D5-619E-4BBB-8E3D-922E0B771060}"/>
                </a:ext>
              </a:extLst>
            </p:cNvPr>
            <p:cNvSpPr/>
            <p:nvPr/>
          </p:nvSpPr>
          <p:spPr>
            <a:xfrm>
              <a:off x="4788582" y="561818"/>
              <a:ext cx="385233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https://github.com/developerQuo/TodakTodakProject.git</a:t>
              </a:r>
            </a:p>
          </p:txBody>
        </p:sp>
      </p:grpSp>
      <p:pic>
        <p:nvPicPr>
          <p:cNvPr id="21" name="그림 20" descr="스크린샷, 앉아있는, 모니터, 테이블이(가) 표시된 사진&#10;&#10;자동 생성된 설명">
            <a:extLst>
              <a:ext uri="{FF2B5EF4-FFF2-40B4-BE49-F238E27FC236}">
                <a16:creationId xmlns:a16="http://schemas.microsoft.com/office/drawing/2014/main" id="{F7D9BD15-C2BF-4793-9A4E-2FDA7140E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5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7251A5B-9429-4340-AA6D-276E5FDE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442A96B3-6EAE-4BE2-9458-216BDEE5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561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2">
      <a:majorFont>
        <a:latin typeface="Arial"/>
        <a:ea typeface="중앙태고딕"/>
        <a:cs typeface=""/>
      </a:majorFont>
      <a:minorFont>
        <a:latin typeface="Arial"/>
        <a:ea typeface="중앙중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217</Words>
  <Application>Microsoft Office PowerPoint</Application>
  <PresentationFormat>화면 슬라이드 쇼(16:9)</PresentationFormat>
  <Paragraphs>24</Paragraphs>
  <Slides>22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함초롬바탕</vt:lpstr>
      <vt:lpstr>Arial</vt:lpstr>
      <vt:lpstr>맑은 고딕</vt:lpstr>
      <vt:lpstr>중앙중고딕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BEE</dc:creator>
  <cp:lastModifiedBy>changmin kim</cp:lastModifiedBy>
  <cp:revision>101</cp:revision>
  <dcterms:modified xsi:type="dcterms:W3CDTF">2020-04-06T05:53:09Z</dcterms:modified>
  <cp:contentStatus/>
</cp:coreProperties>
</file>